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D74E5538-556D-427C-BC43-14200852A268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355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1115616" y="979303"/>
            <a:ext cx="5741664" cy="424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18080" y="1367423"/>
            <a:ext cx="862128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13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impuesto , disponible en la Pagina de gobierno </a:t>
            </a:r>
            <a:r>
              <a:rPr lang="es-MX" altLang="es-MX" dirty="0">
                <a:solidFill>
                  <a:srgbClr val="000000"/>
                </a:solidFill>
              </a:rPr>
              <a:t>Municipal </a:t>
            </a:r>
            <a:endParaRPr lang="es-MX" altLang="es-MX" dirty="0" smtClean="0">
              <a:solidFill>
                <a:srgbClr val="000000"/>
              </a:solidFill>
            </a:endParaRPr>
          </a:p>
          <a:p>
            <a:pPr algn="ctr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http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endParaRPr lang="es-MX" altLang="es-MX" dirty="0" smtClean="0">
              <a:solidFill>
                <a:srgbClr val="000000"/>
              </a:solidFill>
            </a:endParaRPr>
          </a:p>
          <a:p>
            <a:pPr eaLnBrk="1">
              <a:buClrTx/>
              <a:buSz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01836"/>
            <a:ext cx="6912173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5321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34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16</cp:revision>
  <dcterms:created xsi:type="dcterms:W3CDTF">2016-05-27T14:26:58Z</dcterms:created>
  <dcterms:modified xsi:type="dcterms:W3CDTF">2017-04-26T15:48:43Z</dcterms:modified>
</cp:coreProperties>
</file>